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7"/>
  </p:notesMasterIdLst>
  <p:sldIdLst>
    <p:sldId id="256" r:id="rId2"/>
    <p:sldId id="259" r:id="rId3"/>
    <p:sldId id="310" r:id="rId4"/>
    <p:sldId id="318" r:id="rId5"/>
    <p:sldId id="305" r:id="rId6"/>
  </p:sldIdLst>
  <p:sldSz cx="9144000" cy="5143500" type="screen16x9"/>
  <p:notesSz cx="6858000" cy="9144000"/>
  <p:embeddedFontLst>
    <p:embeddedFont>
      <p:font typeface="Assistant Light" panose="020B0604020202020204" charset="-79"/>
      <p:regular r:id="rId8"/>
      <p:bold r:id="rId9"/>
    </p:embeddedFont>
    <p:embeddedFont>
      <p:font typeface="Nunito Sans" panose="020B0604020202020204" charset="0"/>
      <p:regular r:id="rId10"/>
      <p:bold r:id="rId11"/>
      <p:italic r:id="rId12"/>
      <p:boldItalic r:id="rId13"/>
    </p:embeddedFont>
    <p:embeddedFont>
      <p:font typeface="Nunito Sans ExtraBold" panose="020B0604020202020204" charset="0"/>
      <p:bold r:id="rId14"/>
      <p:boldItalic r:id="rId15"/>
    </p:embeddedFont>
    <p:embeddedFont>
      <p:font typeface="Pontano Sans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86" userDrawn="1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6" y="18"/>
      </p:cViewPr>
      <p:guideLst>
        <p:guide pos="5760"/>
        <p:guide pos="428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6e01a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6e01a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4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07B3DFF-95A9-7341-9E6B-CCAFECD1C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273" y="-47692"/>
            <a:ext cx="9211614" cy="51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2" r:id="rId3"/>
    <p:sldLayoutId id="2147483663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ica_udenar?igsh=eHpzaXdwbjA2aXJh" TargetMode="External"/><Relationship Id="rId7" Type="http://schemas.openxmlformats.org/officeDocument/2006/relationships/hyperlink" Target="https://cica.udenar.edu.co/" TargetMode="External"/><Relationship Id="rId2" Type="http://schemas.openxmlformats.org/officeDocument/2006/relationships/hyperlink" Target="https://www.facebook.com/profile.php?id=6155088971720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hat.whatsapp.com/IwKyLVuR5myGuAEGCXvG5v" TargetMode="External"/><Relationship Id="rId5" Type="http://schemas.openxmlformats.org/officeDocument/2006/relationships/hyperlink" Target="https://www.youtube.com/@CICA_Udenar" TargetMode="External"/><Relationship Id="rId4" Type="http://schemas.openxmlformats.org/officeDocument/2006/relationships/hyperlink" Target="https://www.tiktok.com/@cicaudenar?_t=ZS-8tWvu0HY7Ma&amp;_r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2F6BAD5-0102-4AF7-A0F4-173BB411BE68}"/>
              </a:ext>
            </a:extLst>
          </p:cNvPr>
          <p:cNvSpPr/>
          <p:nvPr/>
        </p:nvSpPr>
        <p:spPr>
          <a:xfrm>
            <a:off x="4654258" y="15435"/>
            <a:ext cx="1307215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4654259" y="1422845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CO" sz="1400" b="1" dirty="0"/>
              <a:t>Doctorado en  Ciencias Agrarias</a:t>
            </a:r>
          </a:p>
          <a:p>
            <a:pPr marL="0" lvl="0" indent="0"/>
            <a:r>
              <a:rPr lang="es-CO" sz="1400" b="1" dirty="0"/>
              <a:t>Maestría en Ciencias Agrarias</a:t>
            </a:r>
          </a:p>
          <a:p>
            <a:pPr marL="0" lvl="0" indent="0"/>
            <a:r>
              <a:rPr lang="es-CO" sz="1400" b="1" dirty="0"/>
              <a:t>Maestría en Agroecología</a:t>
            </a:r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4418488" y="241655"/>
            <a:ext cx="4592020" cy="10337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s-CO" sz="1200" dirty="0"/>
            </a:br>
            <a:r>
              <a:rPr lang="es-CO" sz="1200" dirty="0"/>
              <a:t>(Facultad de Ciencias Agrícolas, Facultad de Ciencias Pecuarias y Facultad de Ingeniería Agroindustrial)</a:t>
            </a:r>
          </a:p>
        </p:txBody>
      </p:sp>
      <p:sp>
        <p:nvSpPr>
          <p:cNvPr id="6" name="Google Shape;116;p22"/>
          <p:cNvSpPr txBox="1">
            <a:spLocks/>
          </p:cNvSpPr>
          <p:nvPr/>
        </p:nvSpPr>
        <p:spPr>
          <a:xfrm>
            <a:off x="4897861" y="2804184"/>
            <a:ext cx="4175242" cy="23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12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just"/>
            <a:endParaRPr lang="es-CO" sz="1100" dirty="0"/>
          </a:p>
          <a:p>
            <a:pPr marL="0" indent="0" algn="just"/>
            <a:endParaRPr lang="es-MX" sz="1100" dirty="0"/>
          </a:p>
          <a:p>
            <a:pPr marL="0" indent="0" algn="just"/>
            <a:endParaRPr lang="es-CO" sz="1100" dirty="0"/>
          </a:p>
          <a:p>
            <a:pPr marL="0" indent="0" algn="just"/>
            <a:endParaRPr lang="es-MX" sz="1100" dirty="0"/>
          </a:p>
          <a:p>
            <a:pPr marL="0" indent="0" algn="just"/>
            <a:endParaRPr lang="es-MX" sz="110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CO" sz="1050" dirty="0"/>
          </a:p>
          <a:p>
            <a:pPr marL="0" indent="0" algn="just"/>
            <a:endParaRPr lang="es-CO" sz="1100" u="sng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CO" sz="1100" dirty="0"/>
          </a:p>
          <a:p>
            <a:pPr marL="0" indent="0"/>
            <a:endParaRPr lang="es-CO" sz="1100" dirty="0"/>
          </a:p>
          <a:p>
            <a:pPr marL="0" indent="0"/>
            <a:endParaRPr lang="es-CO" sz="1100" dirty="0"/>
          </a:p>
          <a:p>
            <a:pPr marL="0" indent="0"/>
            <a:endParaRPr lang="es-CO" dirty="0"/>
          </a:p>
          <a:p>
            <a:pPr marL="0" indent="0"/>
            <a:endParaRPr lang="es-CO" dirty="0"/>
          </a:p>
          <a:p>
            <a:pPr marL="0" indent="0"/>
            <a:r>
              <a:rPr lang="es-CO" dirty="0"/>
              <a:t>Director: 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Hugo Ferney Leonel</a:t>
            </a:r>
          </a:p>
          <a:p>
            <a:pPr marL="0" indent="0"/>
            <a:endParaRPr lang="es-CO" dirty="0">
              <a:solidFill>
                <a:schemeClr val="bg1"/>
              </a:solidFill>
            </a:endParaRP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Coordinador Doctorado en Ciencias Agrarias :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Jorge Alberto Vélez Lozano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Coordinador Maestría en Agroecología: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Arturo Leonel Gálvez Cerón</a:t>
            </a:r>
          </a:p>
          <a:p>
            <a:pPr marL="0" indent="0"/>
            <a:endParaRPr lang="es-CO" dirty="0"/>
          </a:p>
          <a:p>
            <a:pPr marL="0" indent="0"/>
            <a:r>
              <a:rPr lang="es-CO" dirty="0"/>
              <a:t>Asistentes académicos:</a:t>
            </a:r>
          </a:p>
          <a:p>
            <a:pPr marL="0" indent="0"/>
            <a:r>
              <a:rPr lang="es-CO" dirty="0"/>
              <a:t> Alejandra Ruano Leyton </a:t>
            </a:r>
          </a:p>
          <a:p>
            <a:pPr marL="0" indent="0"/>
            <a:r>
              <a:rPr lang="es-CO" dirty="0"/>
              <a:t>Jesica Ramos </a:t>
            </a:r>
          </a:p>
          <a:p>
            <a:pPr marL="0" indent="0"/>
            <a:r>
              <a:rPr lang="es-CO" dirty="0"/>
              <a:t>Andrés Linares </a:t>
            </a:r>
          </a:p>
          <a:p>
            <a:pPr marL="0" indent="0"/>
            <a:endParaRPr lang="es-CO" sz="9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0ECA2A-22EE-49CE-A32B-2227A291D996}"/>
              </a:ext>
            </a:extLst>
          </p:cNvPr>
          <p:cNvSpPr/>
          <p:nvPr/>
        </p:nvSpPr>
        <p:spPr>
          <a:xfrm>
            <a:off x="4757701" y="116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CENTRO DE INVESTIGACIONES Y </a:t>
            </a:r>
            <a:br>
              <a:rPr lang="es-MX" sz="1200" b="1" dirty="0">
                <a:solidFill>
                  <a:schemeClr val="bg1"/>
                </a:solidFill>
              </a:rPr>
            </a:br>
            <a:r>
              <a:rPr lang="es-MX" sz="1200" b="1" dirty="0">
                <a:solidFill>
                  <a:schemeClr val="bg1"/>
                </a:solidFill>
              </a:rPr>
              <a:t>ESTUDIOS DE POSTGRADO EN CIENCIAS AGRARIAS 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0" t="-83000" b="-83000"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630625" y="2513488"/>
            <a:ext cx="3867300" cy="4450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>
                <a:solidFill>
                  <a:schemeClr val="lt1"/>
                </a:solidFill>
              </a:rPr>
              <a:t>Acreditación en </a:t>
            </a:r>
            <a:r>
              <a:rPr lang="es-CO" sz="3200" dirty="0"/>
              <a:t>alta calidad</a:t>
            </a:r>
            <a:br>
              <a:rPr lang="es-CO" sz="3200" dirty="0"/>
            </a:b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1"/>
          </p:nvPr>
        </p:nvSpPr>
        <p:spPr>
          <a:xfrm>
            <a:off x="247650" y="2513488"/>
            <a:ext cx="3867149" cy="83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O" sz="2000" b="1" dirty="0"/>
              <a:t>Maestría en Ciencias Agrarias.</a:t>
            </a:r>
          </a:p>
        </p:txBody>
      </p:sp>
      <p:sp>
        <p:nvSpPr>
          <p:cNvPr id="5" name="Google Shape;157;p25"/>
          <p:cNvSpPr txBox="1">
            <a:spLocks/>
          </p:cNvSpPr>
          <p:nvPr/>
        </p:nvSpPr>
        <p:spPr>
          <a:xfrm>
            <a:off x="630623" y="3040817"/>
            <a:ext cx="3340500" cy="111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/>
            <a:r>
              <a:rPr lang="es-CO" sz="1600" dirty="0"/>
              <a:t>Resolución número 013027 del 01 de julio  del 2023 del Ministerio de Educación Nacional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8E4B109-5DEB-4E64-A379-C28F5BB3B9BA}"/>
              </a:ext>
            </a:extLst>
          </p:cNvPr>
          <p:cNvSpPr/>
          <p:nvPr/>
        </p:nvSpPr>
        <p:spPr>
          <a:xfrm>
            <a:off x="3637576" y="0"/>
            <a:ext cx="5506424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645D70-900D-4E02-BD98-A2080D696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0306" y="249532"/>
            <a:ext cx="3867300" cy="56196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CURSO ELECTIVO PRESENCIAL CON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METODOLOGÍA REMOTA APOYADA EN TIC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F4E801-629F-4CC8-B4F0-50152D79EA51}"/>
              </a:ext>
            </a:extLst>
          </p:cNvPr>
          <p:cNvSpPr/>
          <p:nvPr/>
        </p:nvSpPr>
        <p:spPr>
          <a:xfrm>
            <a:off x="4713168" y="923650"/>
            <a:ext cx="43815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Duración del curso: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20 horas público en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32 horas curso electivo estudiantes maestrías CICA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r>
              <a:rPr lang="es-CO" b="1" dirty="0"/>
              <a:t>Calendario académico público en general</a:t>
            </a:r>
            <a:r>
              <a:rPr lang="es-CO" dirty="0"/>
              <a:t>:</a:t>
            </a:r>
          </a:p>
          <a:p>
            <a:r>
              <a:rPr lang="es-CO" dirty="0"/>
              <a:t>      Abril: 21, 23, 28, 30 </a:t>
            </a:r>
          </a:p>
          <a:p>
            <a:r>
              <a:rPr lang="es-CO" dirty="0"/>
              <a:t>      Mayo: 5, 7, 13, 14, 19, 21</a:t>
            </a:r>
          </a:p>
          <a:p>
            <a:r>
              <a:rPr lang="es-CO" b="1" dirty="0"/>
              <a:t> Certificación: </a:t>
            </a:r>
            <a:r>
              <a:rPr lang="es-CO" dirty="0"/>
              <a:t>20 horas</a:t>
            </a:r>
            <a:endParaRPr lang="es-MX" dirty="0"/>
          </a:p>
          <a:p>
            <a:endParaRPr lang="es-CO" dirty="0"/>
          </a:p>
          <a:p>
            <a:endParaRPr lang="es-CO" b="1" dirty="0"/>
          </a:p>
          <a:p>
            <a:r>
              <a:rPr lang="es-CO" dirty="0"/>
              <a:t>horario de 7:00 p.m. a 9:00 p.</a:t>
            </a:r>
            <a:r>
              <a:rPr lang="es-CO"/>
              <a:t>m.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7C499F-9E94-44B9-9385-FAFC4D4B83A2}"/>
              </a:ext>
            </a:extLst>
          </p:cNvPr>
          <p:cNvSpPr/>
          <p:nvPr/>
        </p:nvSpPr>
        <p:spPr>
          <a:xfrm flipH="1">
            <a:off x="4339396" y="861004"/>
            <a:ext cx="45719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9093BF-EB1D-4D9D-814E-01F06AE6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986" y="-115614"/>
            <a:ext cx="4131562" cy="53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EBFC608-14E5-4D21-AA0B-95DEB60D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998" y="1578417"/>
            <a:ext cx="8711002" cy="1986665"/>
          </a:xfrm>
        </p:spPr>
        <p:txBody>
          <a:bodyPr/>
          <a:lstStyle/>
          <a:p>
            <a:r>
              <a:rPr lang="es-CO" sz="1800" dirty="0"/>
              <a:t>📘 Facebook: </a:t>
            </a:r>
            <a:r>
              <a:rPr lang="es-CO" sz="1800" dirty="0">
                <a:hlinkClick r:id="rId2"/>
              </a:rPr>
              <a:t>https://www.facebook.com/profile.php?id=61550889717204</a:t>
            </a:r>
            <a:endParaRPr lang="es-CO" sz="1800" dirty="0"/>
          </a:p>
          <a:p>
            <a:r>
              <a:rPr lang="es-CO" sz="1800" dirty="0"/>
              <a:t>📷 Instagram: </a:t>
            </a:r>
            <a:r>
              <a:rPr lang="es-CO" sz="1800" dirty="0">
                <a:hlinkClick r:id="rId3"/>
              </a:rPr>
              <a:t>https://www.instagram.com/cica_udenar?igsh=eHpzaXdwbjA2aXJh</a:t>
            </a:r>
            <a:endParaRPr lang="es-CO" sz="1800" dirty="0"/>
          </a:p>
          <a:p>
            <a:r>
              <a:rPr lang="es-CO" sz="1800" dirty="0"/>
              <a:t>🎵 </a:t>
            </a:r>
            <a:r>
              <a:rPr lang="es-CO" sz="1800" dirty="0" err="1"/>
              <a:t>Tiktok</a:t>
            </a:r>
            <a:r>
              <a:rPr lang="es-CO" sz="1800" dirty="0"/>
              <a:t>: </a:t>
            </a:r>
            <a:r>
              <a:rPr lang="es-CO" sz="1800" dirty="0">
                <a:hlinkClick r:id="rId4"/>
              </a:rPr>
              <a:t>https://www.tiktok.com/@cicaudenar?_t=ZS-8tWvu0HY7Ma&amp;_r=1</a:t>
            </a:r>
            <a:endParaRPr lang="es-CO" sz="1800" dirty="0"/>
          </a:p>
          <a:p>
            <a:r>
              <a:rPr lang="es-CO" sz="1800" dirty="0"/>
              <a:t>📺 YouTube: </a:t>
            </a:r>
            <a:r>
              <a:rPr lang="es-CO" sz="1800" dirty="0">
                <a:hlinkClick r:id="rId5"/>
              </a:rPr>
              <a:t>https://www.youtube.com/@CICA_Udenar</a:t>
            </a:r>
            <a:endParaRPr lang="es-CO" sz="1800" dirty="0"/>
          </a:p>
          <a:p>
            <a:r>
              <a:rPr lang="es-CO" sz="1800" dirty="0"/>
              <a:t> </a:t>
            </a:r>
            <a:r>
              <a:rPr lang="es-CO" sz="1800" dirty="0" err="1"/>
              <a:t>Whatsapp</a:t>
            </a:r>
            <a:r>
              <a:rPr lang="es-CO" sz="1800" dirty="0"/>
              <a:t> : </a:t>
            </a:r>
            <a:r>
              <a:rPr lang="es-CO" sz="1800" dirty="0">
                <a:hlinkClick r:id="rId6"/>
              </a:rPr>
              <a:t>https://chat.whatsapp.com/IwKyLVuR5myGuAEGCXvG5v</a:t>
            </a:r>
            <a:endParaRPr lang="es-CO" sz="1800" dirty="0"/>
          </a:p>
          <a:p>
            <a:r>
              <a:rPr lang="es-MX" sz="1800" dirty="0"/>
              <a:t>P</a:t>
            </a:r>
            <a:r>
              <a:rPr lang="es-CO" sz="1800" dirty="0" err="1"/>
              <a:t>ágina</a:t>
            </a:r>
            <a:r>
              <a:rPr lang="es-CO" sz="1800" dirty="0"/>
              <a:t> Web: </a:t>
            </a:r>
            <a:r>
              <a:rPr lang="es-CO" sz="1800" dirty="0">
                <a:hlinkClick r:id="rId7"/>
              </a:rPr>
              <a:t>https://cica.udenar.edu.co/</a:t>
            </a:r>
            <a:endParaRPr lang="es-CO" sz="1800" dirty="0"/>
          </a:p>
          <a:p>
            <a:endParaRPr lang="es-CO" sz="1800" dirty="0"/>
          </a:p>
          <a:p>
            <a:endParaRPr lang="es-CO" sz="1800" dirty="0"/>
          </a:p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E2198E6-C1CB-44FC-93A6-1A80C2724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80" y="338591"/>
            <a:ext cx="3586803" cy="689100"/>
          </a:xfrm>
        </p:spPr>
        <p:txBody>
          <a:bodyPr/>
          <a:lstStyle/>
          <a:p>
            <a:r>
              <a:rPr lang="es-MX" sz="2400" dirty="0"/>
              <a:t>Redes sociales digitales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93673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0113" y="2049477"/>
            <a:ext cx="3867300" cy="970500"/>
          </a:xfrm>
        </p:spPr>
        <p:txBody>
          <a:bodyPr/>
          <a:lstStyle/>
          <a:p>
            <a:r>
              <a:rPr lang="es-CO" sz="48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9499032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272</Words>
  <Application>Microsoft Office PowerPoint</Application>
  <PresentationFormat>Presentación en pantalla (16:9)</PresentationFormat>
  <Paragraphs>62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Nunito Sans ExtraBold</vt:lpstr>
      <vt:lpstr>Nunito Sans</vt:lpstr>
      <vt:lpstr>Pontano Sans</vt:lpstr>
      <vt:lpstr>Assistant Light</vt:lpstr>
      <vt:lpstr>Arial</vt:lpstr>
      <vt:lpstr>Marketing Newsletter</vt:lpstr>
      <vt:lpstr> (Facultad de Ciencias Agrícolas, Facultad de Ciencias Pecuarias y Facultad de Ingeniería Agroindustrial)</vt:lpstr>
      <vt:lpstr>Acreditación en alta calidad </vt:lpstr>
      <vt:lpstr>CURSO ELECTIVO PRESENCIAL CON METODOLOGÍA REMOTA APOYADA EN TIC</vt:lpstr>
      <vt:lpstr>Redes sociales digitales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CICA1</dc:creator>
  <cp:lastModifiedBy>ANDRES FERNANDO LINARES AGUIRRE</cp:lastModifiedBy>
  <cp:revision>213</cp:revision>
  <dcterms:modified xsi:type="dcterms:W3CDTF">2025-04-21T17:06:20Z</dcterms:modified>
</cp:coreProperties>
</file>