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7"/>
  </p:notesMasterIdLst>
  <p:sldIdLst>
    <p:sldId id="256" r:id="rId2"/>
    <p:sldId id="259" r:id="rId3"/>
    <p:sldId id="310" r:id="rId4"/>
    <p:sldId id="318" r:id="rId5"/>
    <p:sldId id="305" r:id="rId6"/>
  </p:sldIdLst>
  <p:sldSz cx="9144000" cy="5143500" type="screen16x9"/>
  <p:notesSz cx="6858000" cy="9144000"/>
  <p:embeddedFontLst>
    <p:embeddedFont>
      <p:font typeface="Assistant Light" panose="020B0604020202020204" charset="-79"/>
      <p:regular r:id="rId8"/>
      <p:bold r:id="rId9"/>
    </p:embeddedFont>
    <p:embeddedFont>
      <p:font typeface="Nunito Sans" panose="020B0604020202020204" charset="0"/>
      <p:regular r:id="rId10"/>
      <p:bold r:id="rId11"/>
      <p:italic r:id="rId12"/>
      <p:boldItalic r:id="rId13"/>
    </p:embeddedFont>
    <p:embeddedFont>
      <p:font typeface="Nunito Sans ExtraBold" panose="020B0604020202020204" charset="0"/>
      <p:bold r:id="rId14"/>
      <p:boldItalic r:id="rId15"/>
    </p:embeddedFont>
    <p:embeddedFont>
      <p:font typeface="Pontano Sans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86" userDrawn="1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26"/>
      </p:cViewPr>
      <p:guideLst>
        <p:guide pos="5760"/>
        <p:guide pos="4286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f6e01a5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f6e01a5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630625" y="1659512"/>
            <a:ext cx="38673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630625" y="2513488"/>
            <a:ext cx="33405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4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6"/>
          <p:cNvGrpSpPr/>
          <p:nvPr/>
        </p:nvGrpSpPr>
        <p:grpSpPr>
          <a:xfrm>
            <a:off x="-6586" y="-192875"/>
            <a:ext cx="9174175" cy="1384272"/>
            <a:chOff x="0" y="-40481"/>
            <a:chExt cx="9144000" cy="1384272"/>
          </a:xfrm>
        </p:grpSpPr>
        <p:sp>
          <p:nvSpPr>
            <p:cNvPr id="99" name="Google Shape;99;p16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marL="914400" lvl="1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marL="1371600" lvl="2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marL="1828800" lvl="3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marL="2286000" lvl="4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marL="2743200" lvl="5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marL="3200400" lvl="6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marL="4114800" lvl="8" indent="-28575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Pequeñ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07B3DFF-95A9-7341-9E6B-CCAFECD1CA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7273" y="-47692"/>
            <a:ext cx="9211614" cy="51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78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2" r:id="rId3"/>
    <p:sldLayoutId id="2147483663" r:id="rId4"/>
    <p:sldLayoutId id="2147483681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ica.udenar.edu.co/" TargetMode="External"/><Relationship Id="rId3" Type="http://schemas.openxmlformats.org/officeDocument/2006/relationships/hyperlink" Target="https://www.facebook.com/profile.php?id=61550889717204" TargetMode="External"/><Relationship Id="rId7" Type="http://schemas.openxmlformats.org/officeDocument/2006/relationships/hyperlink" Target="https://chat.whatsapp.com/IwKyLVuR5myGuAEGCXvG5v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@CICA_Udenar" TargetMode="External"/><Relationship Id="rId5" Type="http://schemas.openxmlformats.org/officeDocument/2006/relationships/hyperlink" Target="https://www.tiktok.com/@cicaudenar?_t=ZS-8tWvu0HY7Ma&amp;_r=1" TargetMode="External"/><Relationship Id="rId4" Type="http://schemas.openxmlformats.org/officeDocument/2006/relationships/hyperlink" Target="https://www.instagram.com/cica_udenar?igsh=eHpzaXdwbjA2aXJh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2F6BAD5-0102-4AF7-A0F4-173BB411BE68}"/>
              </a:ext>
            </a:extLst>
          </p:cNvPr>
          <p:cNvSpPr/>
          <p:nvPr/>
        </p:nvSpPr>
        <p:spPr>
          <a:xfrm>
            <a:off x="4654258" y="15435"/>
            <a:ext cx="1307215" cy="5143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4654259" y="1422845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es-CO" sz="1400" b="1" dirty="0"/>
              <a:t>Doctorado en  Ciencias Agrarias</a:t>
            </a:r>
          </a:p>
          <a:p>
            <a:pPr marL="0" lvl="0" indent="0"/>
            <a:r>
              <a:rPr lang="es-CO" sz="1400" b="1" dirty="0"/>
              <a:t>Maestría en Ciencias Agrarias</a:t>
            </a:r>
          </a:p>
          <a:p>
            <a:pPr marL="0" lvl="0" indent="0"/>
            <a:r>
              <a:rPr lang="es-CO" sz="1400" b="1" dirty="0"/>
              <a:t>Maestría en Agroecología</a:t>
            </a:r>
          </a:p>
        </p:txBody>
      </p:sp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>
          <a:xfrm>
            <a:off x="4418488" y="241655"/>
            <a:ext cx="4592020" cy="10337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br>
              <a:rPr lang="es-CO" sz="1200" dirty="0"/>
            </a:br>
            <a:r>
              <a:rPr lang="es-CO" sz="1200" dirty="0"/>
              <a:t>(Facultad de Ciencias Agrícolas, Facultad de Ciencias Pecuarias y Facultad de Ingeniería Agroindustrial)</a:t>
            </a:r>
          </a:p>
        </p:txBody>
      </p:sp>
      <p:sp>
        <p:nvSpPr>
          <p:cNvPr id="6" name="Google Shape;116;p22"/>
          <p:cNvSpPr txBox="1">
            <a:spLocks/>
          </p:cNvSpPr>
          <p:nvPr/>
        </p:nvSpPr>
        <p:spPr>
          <a:xfrm>
            <a:off x="4897861" y="2804184"/>
            <a:ext cx="4175242" cy="23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 sz="12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marL="0" indent="0" algn="just"/>
            <a:endParaRPr lang="es-CO" sz="1100" dirty="0"/>
          </a:p>
          <a:p>
            <a:pPr marL="0" indent="0" algn="just"/>
            <a:endParaRPr lang="es-MX" sz="1100" dirty="0"/>
          </a:p>
          <a:p>
            <a:pPr marL="0" indent="0" algn="just"/>
            <a:endParaRPr lang="es-CO" sz="1100" dirty="0"/>
          </a:p>
          <a:p>
            <a:pPr marL="0" indent="0" algn="just"/>
            <a:endParaRPr lang="es-MX" sz="1100" dirty="0"/>
          </a:p>
          <a:p>
            <a:pPr marL="0" indent="0" algn="just"/>
            <a:endParaRPr lang="es-MX" sz="1100" dirty="0"/>
          </a:p>
          <a:p>
            <a:pPr marL="0" indent="0" algn="just"/>
            <a:endParaRPr lang="es-MX" sz="1050" dirty="0"/>
          </a:p>
          <a:p>
            <a:pPr marL="0" indent="0" algn="just"/>
            <a:endParaRPr lang="es-MX" sz="1050" dirty="0"/>
          </a:p>
          <a:p>
            <a:pPr marL="0" indent="0" algn="just"/>
            <a:endParaRPr lang="es-MX" sz="1050" dirty="0"/>
          </a:p>
          <a:p>
            <a:pPr marL="0" indent="0" algn="just"/>
            <a:endParaRPr lang="es-MX" sz="1050" dirty="0"/>
          </a:p>
          <a:p>
            <a:pPr marL="0" indent="0" algn="just"/>
            <a:endParaRPr lang="es-MX" sz="1050" dirty="0"/>
          </a:p>
          <a:p>
            <a:pPr marL="0" indent="0" algn="just"/>
            <a:endParaRPr lang="es-CO" sz="1050" dirty="0"/>
          </a:p>
          <a:p>
            <a:pPr marL="0" indent="0" algn="just"/>
            <a:endParaRPr lang="es-CO" sz="1100" u="sng" dirty="0"/>
          </a:p>
          <a:p>
            <a:pPr marL="0" indent="0" algn="ctr"/>
            <a:endParaRPr lang="es-MX" sz="1100" dirty="0"/>
          </a:p>
          <a:p>
            <a:pPr marL="0" indent="0" algn="ctr"/>
            <a:endParaRPr lang="es-MX" sz="1100" dirty="0"/>
          </a:p>
          <a:p>
            <a:pPr marL="0" indent="0" algn="ctr"/>
            <a:endParaRPr lang="es-MX" sz="1100" dirty="0"/>
          </a:p>
          <a:p>
            <a:pPr marL="0" indent="0" algn="ctr"/>
            <a:endParaRPr lang="es-MX" sz="1100" dirty="0"/>
          </a:p>
          <a:p>
            <a:pPr marL="0" indent="0" algn="ctr"/>
            <a:endParaRPr lang="es-CO" sz="1100" dirty="0"/>
          </a:p>
          <a:p>
            <a:pPr marL="0" indent="0"/>
            <a:endParaRPr lang="es-CO" sz="1100" dirty="0"/>
          </a:p>
          <a:p>
            <a:pPr marL="0" indent="0"/>
            <a:endParaRPr lang="es-CO" sz="1100" dirty="0"/>
          </a:p>
          <a:p>
            <a:pPr marL="0" indent="0"/>
            <a:endParaRPr lang="es-CO" dirty="0"/>
          </a:p>
          <a:p>
            <a:pPr marL="0" indent="0"/>
            <a:endParaRPr lang="es-CO" dirty="0"/>
          </a:p>
          <a:p>
            <a:pPr marL="0" indent="0"/>
            <a:r>
              <a:rPr lang="es-CO" dirty="0"/>
              <a:t>Director: </a:t>
            </a:r>
          </a:p>
          <a:p>
            <a:pPr marL="0" indent="0"/>
            <a:r>
              <a:rPr lang="es-CO" dirty="0">
                <a:solidFill>
                  <a:schemeClr val="bg1"/>
                </a:solidFill>
              </a:rPr>
              <a:t>Hugo Ferney Leonel</a:t>
            </a:r>
          </a:p>
          <a:p>
            <a:pPr marL="0" indent="0"/>
            <a:endParaRPr lang="es-CO" dirty="0">
              <a:solidFill>
                <a:schemeClr val="bg1"/>
              </a:solidFill>
            </a:endParaRPr>
          </a:p>
          <a:p>
            <a:pPr marL="0" indent="0"/>
            <a:r>
              <a:rPr lang="es-CO" dirty="0">
                <a:solidFill>
                  <a:schemeClr val="bg1"/>
                </a:solidFill>
              </a:rPr>
              <a:t>Coordinador Doctorado en Ciencias Agrarias :</a:t>
            </a:r>
          </a:p>
          <a:p>
            <a:pPr marL="0" indent="0"/>
            <a:r>
              <a:rPr lang="es-CO" dirty="0">
                <a:solidFill>
                  <a:schemeClr val="bg1"/>
                </a:solidFill>
              </a:rPr>
              <a:t>Jorge Alberto Vélez Lozano</a:t>
            </a:r>
          </a:p>
          <a:p>
            <a:pPr marL="0" indent="0"/>
            <a:r>
              <a:rPr lang="es-CO" dirty="0">
                <a:solidFill>
                  <a:schemeClr val="bg1"/>
                </a:solidFill>
              </a:rPr>
              <a:t>Coordinador Maestría en Agroecología:</a:t>
            </a:r>
          </a:p>
          <a:p>
            <a:pPr marL="0" indent="0"/>
            <a:r>
              <a:rPr lang="es-CO" dirty="0">
                <a:solidFill>
                  <a:schemeClr val="bg1"/>
                </a:solidFill>
              </a:rPr>
              <a:t>Arturo Leonel Gálvez Cerón</a:t>
            </a:r>
          </a:p>
          <a:p>
            <a:pPr marL="0" indent="0"/>
            <a:endParaRPr lang="es-CO" dirty="0"/>
          </a:p>
          <a:p>
            <a:pPr marL="0" indent="0"/>
            <a:r>
              <a:rPr lang="es-CO" dirty="0"/>
              <a:t>Asistentes académicos:</a:t>
            </a:r>
          </a:p>
          <a:p>
            <a:pPr marL="0" indent="0"/>
            <a:r>
              <a:rPr lang="es-CO" dirty="0"/>
              <a:t> Alejandra Ruano Leyton </a:t>
            </a:r>
          </a:p>
          <a:p>
            <a:pPr marL="0" indent="0"/>
            <a:r>
              <a:rPr lang="es-CO" dirty="0"/>
              <a:t>Jesica Ramos </a:t>
            </a:r>
          </a:p>
          <a:p>
            <a:pPr marL="0" indent="0"/>
            <a:r>
              <a:rPr lang="es-CO" dirty="0"/>
              <a:t>Andrés Linares </a:t>
            </a:r>
          </a:p>
          <a:p>
            <a:pPr marL="0" indent="0"/>
            <a:endParaRPr lang="es-CO" sz="9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0ECA2A-22EE-49CE-A32B-2227A291D996}"/>
              </a:ext>
            </a:extLst>
          </p:cNvPr>
          <p:cNvSpPr/>
          <p:nvPr/>
        </p:nvSpPr>
        <p:spPr>
          <a:xfrm>
            <a:off x="4757701" y="11667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</a:rPr>
              <a:t>CENTRO DE INVESTIGACIONES Y </a:t>
            </a:r>
            <a:br>
              <a:rPr lang="es-MX" sz="1200" b="1" dirty="0">
                <a:solidFill>
                  <a:schemeClr val="bg1"/>
                </a:solidFill>
              </a:rPr>
            </a:br>
            <a:r>
              <a:rPr lang="es-MX" sz="1200" b="1" dirty="0">
                <a:solidFill>
                  <a:schemeClr val="bg1"/>
                </a:solidFill>
              </a:rPr>
              <a:t>ESTUDIOS DE POSTGRADO EN CIENCIAS AGRARIAS </a:t>
            </a:r>
            <a:endParaRPr lang="es-CO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30000" t="-83000" b="-83000"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56" name="Google Shape;156;p25"/>
          <p:cNvSpPr txBox="1">
            <a:spLocks noGrp="1"/>
          </p:cNvSpPr>
          <p:nvPr>
            <p:ph type="ctrTitle"/>
          </p:nvPr>
        </p:nvSpPr>
        <p:spPr>
          <a:xfrm>
            <a:off x="630625" y="2513488"/>
            <a:ext cx="3867300" cy="4450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3200" dirty="0">
                <a:solidFill>
                  <a:schemeClr val="lt1"/>
                </a:solidFill>
              </a:rPr>
              <a:t>Acreditación en </a:t>
            </a:r>
            <a:r>
              <a:rPr lang="es-CO" sz="3200" dirty="0"/>
              <a:t>alta calidad</a:t>
            </a:r>
            <a:br>
              <a:rPr lang="es-CO" sz="3200" dirty="0"/>
            </a:br>
            <a:endParaRPr sz="3200" dirty="0">
              <a:solidFill>
                <a:schemeClr val="lt1"/>
              </a:solidFill>
            </a:endParaRPr>
          </a:p>
        </p:txBody>
      </p:sp>
      <p:sp>
        <p:nvSpPr>
          <p:cNvPr id="157" name="Google Shape;157;p25"/>
          <p:cNvSpPr txBox="1">
            <a:spLocks noGrp="1"/>
          </p:cNvSpPr>
          <p:nvPr>
            <p:ph type="subTitle" idx="1"/>
          </p:nvPr>
        </p:nvSpPr>
        <p:spPr>
          <a:xfrm>
            <a:off x="247650" y="2513488"/>
            <a:ext cx="3867149" cy="839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O" sz="2000" b="1" dirty="0"/>
              <a:t>Maestría en Ciencias Agrarias.</a:t>
            </a:r>
          </a:p>
        </p:txBody>
      </p:sp>
      <p:sp>
        <p:nvSpPr>
          <p:cNvPr id="5" name="Google Shape;157;p25"/>
          <p:cNvSpPr txBox="1">
            <a:spLocks/>
          </p:cNvSpPr>
          <p:nvPr/>
        </p:nvSpPr>
        <p:spPr>
          <a:xfrm>
            <a:off x="630623" y="3040817"/>
            <a:ext cx="3340500" cy="111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lt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/>
            <a:r>
              <a:rPr lang="es-CO" sz="1600" dirty="0"/>
              <a:t>Resolución número 013027 del 01 de julio  del 2023 del Ministerio de Educación Nacional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8E4B109-5DEB-4E64-A379-C28F5BB3B9BA}"/>
              </a:ext>
            </a:extLst>
          </p:cNvPr>
          <p:cNvSpPr/>
          <p:nvPr/>
        </p:nvSpPr>
        <p:spPr>
          <a:xfrm>
            <a:off x="3637576" y="0"/>
            <a:ext cx="5506424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645D70-900D-4E02-BD98-A2080D696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0306" y="249532"/>
            <a:ext cx="3867300" cy="561960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CURSO ELECTIVO PRESENCIAL CON</a:t>
            </a:r>
            <a:br>
              <a:rPr lang="es-MX" dirty="0">
                <a:solidFill>
                  <a:schemeClr val="tx1"/>
                </a:solidFill>
              </a:rPr>
            </a:br>
            <a:r>
              <a:rPr lang="es-MX" dirty="0">
                <a:solidFill>
                  <a:schemeClr val="tx1"/>
                </a:solidFill>
              </a:rPr>
              <a:t>METODOLOGÍA REMOTA APOYADA EN TIC</a:t>
            </a:r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BF4E801-629F-4CC8-B4F0-50152D79EA51}"/>
              </a:ext>
            </a:extLst>
          </p:cNvPr>
          <p:cNvSpPr/>
          <p:nvPr/>
        </p:nvSpPr>
        <p:spPr>
          <a:xfrm>
            <a:off x="4713168" y="923650"/>
            <a:ext cx="43815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Duración del curso: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20 horas público en general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32 horas curso electivo estudiantes maestrías CICA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r>
              <a:rPr lang="es-CO" b="1" dirty="0"/>
              <a:t>Calendario académico público en general</a:t>
            </a:r>
            <a:r>
              <a:rPr lang="es-CO" dirty="0"/>
              <a:t>:</a:t>
            </a:r>
          </a:p>
          <a:p>
            <a:r>
              <a:rPr lang="es-CO" dirty="0"/>
              <a:t>      Marzo: 4,6,11,13,18,20,25 y 27</a:t>
            </a:r>
          </a:p>
          <a:p>
            <a:r>
              <a:rPr lang="es-CO" dirty="0"/>
              <a:t>      Abril: 1,3</a:t>
            </a:r>
          </a:p>
          <a:p>
            <a:r>
              <a:rPr lang="es-CO" b="1" dirty="0"/>
              <a:t> Certificación: </a:t>
            </a:r>
            <a:r>
              <a:rPr lang="es-CO" dirty="0"/>
              <a:t>20 horas</a:t>
            </a:r>
          </a:p>
          <a:p>
            <a:endParaRPr lang="es-MX" dirty="0"/>
          </a:p>
          <a:p>
            <a:endParaRPr lang="es-CO" dirty="0"/>
          </a:p>
          <a:p>
            <a:r>
              <a:rPr lang="es-CO" b="1" dirty="0"/>
              <a:t> Calendario académico curso electivo maestrías </a:t>
            </a:r>
          </a:p>
          <a:p>
            <a:r>
              <a:rPr lang="es-CO" b="1" dirty="0"/>
              <a:t>      </a:t>
            </a:r>
          </a:p>
          <a:p>
            <a:r>
              <a:rPr lang="es-CO" b="1" dirty="0"/>
              <a:t>      </a:t>
            </a:r>
            <a:r>
              <a:rPr lang="es-CO" dirty="0"/>
              <a:t>Marzo 4,6,11,13,18,20,25 y 27</a:t>
            </a:r>
          </a:p>
          <a:p>
            <a:r>
              <a:rPr lang="es-CO" dirty="0"/>
              <a:t>      Abril: 1,3,8,10,22, 24,29  </a:t>
            </a:r>
          </a:p>
          <a:p>
            <a:r>
              <a:rPr lang="es-CO" dirty="0"/>
              <a:t>      Mayo: 6 </a:t>
            </a:r>
          </a:p>
          <a:p>
            <a:r>
              <a:rPr lang="es-CO" b="1" dirty="0"/>
              <a:t> </a:t>
            </a:r>
          </a:p>
          <a:p>
            <a:r>
              <a:rPr lang="es-CO" dirty="0"/>
              <a:t>horario de 7:00 p.m. a 9:00 p.m. (martes y jueves)</a:t>
            </a:r>
          </a:p>
        </p:txBody>
      </p:sp>
      <p:pic>
        <p:nvPicPr>
          <p:cNvPr id="7" name="Picture 2" descr="Puede ser una imagen de texto">
            <a:extLst>
              <a:ext uri="{FF2B5EF4-FFF2-40B4-BE49-F238E27FC236}">
                <a16:creationId xmlns:a16="http://schemas.microsoft.com/office/drawing/2014/main" id="{9D8AC572-4337-4799-98CD-121A7E080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3863" y="0"/>
            <a:ext cx="409143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17C499F-9E94-44B9-9385-FAFC4D4B83A2}"/>
              </a:ext>
            </a:extLst>
          </p:cNvPr>
          <p:cNvSpPr/>
          <p:nvPr/>
        </p:nvSpPr>
        <p:spPr>
          <a:xfrm flipH="1">
            <a:off x="4339396" y="861004"/>
            <a:ext cx="45719" cy="39703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384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947EF2-5D38-4F6B-90B6-113610FE19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3" t="15495" r="16538" b="24595"/>
          <a:stretch/>
        </p:blipFill>
        <p:spPr>
          <a:xfrm>
            <a:off x="6814615" y="3284754"/>
            <a:ext cx="1628567" cy="1791321"/>
          </a:xfrm>
          <a:prstGeom prst="rect">
            <a:avLst/>
          </a:prstGeom>
        </p:spPr>
      </p:pic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EBFC608-14E5-4D21-AA0B-95DEB60D6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998" y="1578417"/>
            <a:ext cx="8711002" cy="1986665"/>
          </a:xfrm>
        </p:spPr>
        <p:txBody>
          <a:bodyPr/>
          <a:lstStyle/>
          <a:p>
            <a:r>
              <a:rPr lang="es-CO" sz="1800" dirty="0"/>
              <a:t>📘 Facebook: </a:t>
            </a:r>
            <a:r>
              <a:rPr lang="es-CO" sz="1800" dirty="0">
                <a:hlinkClick r:id="rId3"/>
              </a:rPr>
              <a:t>https://www.facebook.com/profile.php?id=61550889717204</a:t>
            </a:r>
            <a:endParaRPr lang="es-CO" sz="1800" dirty="0"/>
          </a:p>
          <a:p>
            <a:r>
              <a:rPr lang="es-CO" sz="1800" dirty="0"/>
              <a:t>📷 Instagram: </a:t>
            </a:r>
            <a:r>
              <a:rPr lang="es-CO" sz="1800" dirty="0">
                <a:hlinkClick r:id="rId4"/>
              </a:rPr>
              <a:t>https://www.instagram.com/cica_udenar?igsh=eHpzaXdwbjA2aXJh</a:t>
            </a:r>
            <a:endParaRPr lang="es-CO" sz="1800" dirty="0"/>
          </a:p>
          <a:p>
            <a:r>
              <a:rPr lang="es-CO" sz="1800" dirty="0"/>
              <a:t>🎵 </a:t>
            </a:r>
            <a:r>
              <a:rPr lang="es-CO" sz="1800" dirty="0" err="1"/>
              <a:t>Tiktok</a:t>
            </a:r>
            <a:r>
              <a:rPr lang="es-CO" sz="1800" dirty="0"/>
              <a:t>: </a:t>
            </a:r>
            <a:r>
              <a:rPr lang="es-CO" sz="1800" dirty="0">
                <a:hlinkClick r:id="rId5"/>
              </a:rPr>
              <a:t>https://www.tiktok.com/@cicaudenar?_t=ZS-8tWvu0HY7Ma&amp;_r=1</a:t>
            </a:r>
            <a:endParaRPr lang="es-CO" sz="1800" dirty="0"/>
          </a:p>
          <a:p>
            <a:r>
              <a:rPr lang="es-CO" sz="1800" dirty="0"/>
              <a:t>📺 YouTube: </a:t>
            </a:r>
            <a:r>
              <a:rPr lang="es-CO" sz="1800" dirty="0">
                <a:hlinkClick r:id="rId6"/>
              </a:rPr>
              <a:t>https://www.youtube.com/@CICA_Udenar</a:t>
            </a:r>
            <a:endParaRPr lang="es-CO" sz="1800" dirty="0"/>
          </a:p>
          <a:p>
            <a:r>
              <a:rPr lang="es-CO" sz="1800" dirty="0"/>
              <a:t> </a:t>
            </a:r>
            <a:r>
              <a:rPr lang="es-CO" sz="1800" dirty="0" err="1"/>
              <a:t>Whatsapp</a:t>
            </a:r>
            <a:r>
              <a:rPr lang="es-CO" sz="1800" dirty="0"/>
              <a:t> : </a:t>
            </a:r>
            <a:r>
              <a:rPr lang="es-CO" sz="1800" dirty="0">
                <a:hlinkClick r:id="rId7"/>
              </a:rPr>
              <a:t>https://chat.whatsapp.com/IwKyLVuR5myGuAEGCXvG5v</a:t>
            </a:r>
            <a:endParaRPr lang="es-CO" sz="1800" dirty="0"/>
          </a:p>
          <a:p>
            <a:r>
              <a:rPr lang="es-MX" sz="1800" dirty="0"/>
              <a:t>P</a:t>
            </a:r>
            <a:r>
              <a:rPr lang="es-CO" sz="1800" dirty="0" err="1"/>
              <a:t>ágina</a:t>
            </a:r>
            <a:r>
              <a:rPr lang="es-CO" sz="1800" dirty="0"/>
              <a:t> Web: </a:t>
            </a:r>
            <a:r>
              <a:rPr lang="es-CO" sz="1800" dirty="0">
                <a:hlinkClick r:id="rId8"/>
              </a:rPr>
              <a:t>https://cica.udenar.edu.co/</a:t>
            </a:r>
            <a:endParaRPr lang="es-CO" sz="1800" dirty="0"/>
          </a:p>
          <a:p>
            <a:endParaRPr lang="es-CO" sz="1800" dirty="0"/>
          </a:p>
          <a:p>
            <a:endParaRPr lang="es-CO" sz="1800" dirty="0"/>
          </a:p>
          <a:p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E2198E6-C1CB-44FC-93A6-1A80C27248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8480" y="338591"/>
            <a:ext cx="3586803" cy="689100"/>
          </a:xfrm>
        </p:spPr>
        <p:txBody>
          <a:bodyPr/>
          <a:lstStyle/>
          <a:p>
            <a:r>
              <a:rPr lang="es-MX" sz="2400" dirty="0"/>
              <a:t>Redes sociales digitales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93673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570113" y="2049477"/>
            <a:ext cx="3867300" cy="970500"/>
          </a:xfrm>
        </p:spPr>
        <p:txBody>
          <a:bodyPr/>
          <a:lstStyle/>
          <a:p>
            <a:r>
              <a:rPr lang="es-CO" sz="48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99499032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91919"/>
      </a:dk1>
      <a:lt1>
        <a:srgbClr val="F3F3F3"/>
      </a:lt1>
      <a:dk2>
        <a:srgbClr val="D9D9D9"/>
      </a:dk2>
      <a:lt2>
        <a:srgbClr val="434343"/>
      </a:lt2>
      <a:accent1>
        <a:srgbClr val="097A80"/>
      </a:accent1>
      <a:accent2>
        <a:srgbClr val="B3B896"/>
      </a:accent2>
      <a:accent3>
        <a:srgbClr val="F1C34E"/>
      </a:accent3>
      <a:accent4>
        <a:srgbClr val="E06666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286</Words>
  <Application>Microsoft Office PowerPoint</Application>
  <PresentationFormat>Presentación en pantalla (16:9)</PresentationFormat>
  <Paragraphs>68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Nunito Sans</vt:lpstr>
      <vt:lpstr>Arial</vt:lpstr>
      <vt:lpstr>Nunito Sans ExtraBold</vt:lpstr>
      <vt:lpstr>Assistant Light</vt:lpstr>
      <vt:lpstr>Pontano Sans</vt:lpstr>
      <vt:lpstr>Marketing Newsletter</vt:lpstr>
      <vt:lpstr> (Facultad de Ciencias Agrícolas, Facultad de Ciencias Pecuarias y Facultad de Ingeniería Agroindustrial)</vt:lpstr>
      <vt:lpstr>Acreditación en alta calidad </vt:lpstr>
      <vt:lpstr>CURSO ELECTIVO PRESENCIAL CON METODOLOGÍA REMOTA APOYADA EN TIC</vt:lpstr>
      <vt:lpstr>Redes sociales digitales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CICA1</dc:creator>
  <cp:lastModifiedBy>ANDRES FERNANDO LINARES AGUIRRE</cp:lastModifiedBy>
  <cp:revision>210</cp:revision>
  <dcterms:modified xsi:type="dcterms:W3CDTF">2025-03-04T21:45:17Z</dcterms:modified>
</cp:coreProperties>
</file>