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12C6B-0387-55C7-C063-2D53C6773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F4739B-1143-3818-CEDB-94B89819B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5AD2AD-A066-8566-EED1-5259BBA4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49043-3C15-A31E-556F-88EFD157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BF115F-D81E-8553-8A34-7D063FD3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A16AA21-B402-31F3-1EF6-28FF7D4426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434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6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8654E5C-CBC0-3E7B-2E05-1450D244B8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10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8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127B1E2-38AC-AF54-87F4-D81E98DFE5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8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F149B28-7874-38BF-7783-26C51361EE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04" y="0"/>
            <a:ext cx="12342250" cy="688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57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967A0F1-06D5-087E-C057-5CABCCC10E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851" y="0"/>
            <a:ext cx="122868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50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0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CAF881B-BC99-25B2-4943-D8B803D948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22" y="0"/>
            <a:ext cx="122868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86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664BC65-7922-CFA6-BE50-64A1F950A0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71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27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742E496-6C5B-3D00-BDC9-37D44E42F1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426" y="-43220"/>
            <a:ext cx="12364284" cy="690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25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55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A27C13-4917-8099-BA72-A961940D9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47E4A6-A8EF-1856-BFFC-78C89984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97DE6C-343E-8DB2-6925-9AFDD734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7D59AC3-C56E-FC94-9F3F-714B78C00B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583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2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5BC30-3B4D-F763-4731-5C88776D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D10291-5164-9778-E318-F4E352AD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CCB3F-A3AA-F8BC-CC49-5EB4D1DE0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8EB79-4425-5FD3-EC4E-38465410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57F266-21B9-D615-46BF-A6D2F9807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8FB0F4-BFAC-A22C-7DBD-8ECE7099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34C580C-A076-EF52-A428-45EDF6AF2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135" y="-22722"/>
            <a:ext cx="12327561" cy="68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08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8E5D1B6-D1DF-6B4A-6359-7BE2AA7D5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0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FC383-4ECC-31C3-0764-B986A88C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7A8C10-1975-3F2C-02E2-E39C96EFB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F29D6B-4257-78A8-5CCD-7A09BA16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57654-7506-1FB4-6D71-5BEF2A00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B805BC-C81A-F52E-E697-AE49DB35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D868E19-DBE3-533E-CED2-7361208C7F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69" y="-35021"/>
            <a:ext cx="12427027" cy="693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7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0250C64-04E9-5440-6E17-8071757E8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135" y="-22722"/>
            <a:ext cx="12280135" cy="685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0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8FDD285-A6E1-6D2B-44A8-842362AE46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A2E90F4-DE91-3287-1D53-CB22D023C0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117" y="-37070"/>
            <a:ext cx="12382958" cy="691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EAF8D97-6F88-75FC-5861-0544C3EBAE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202" y="-73790"/>
            <a:ext cx="12324202" cy="687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4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4FA714-C23B-FEB7-5ACC-83422148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9AC1CD-6BF6-C4C8-7C68-A687F3BF3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ADE86-2C55-FAE4-FC11-0BCA83F95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F167-9D81-4C97-8214-5832DAA7B42D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ADD70-F3F3-45CE-4E70-3ED19DC37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CCF42F-78F6-F34A-8159-C3039F121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35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60" r:id="rId6"/>
    <p:sldLayoutId id="2147483661" r:id="rId7"/>
    <p:sldLayoutId id="2147483662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63" r:id="rId15"/>
    <p:sldLayoutId id="2147483670" r:id="rId16"/>
    <p:sldLayoutId id="214748367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8A1216-57F8-5B3E-1081-3BA0FB34D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9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82E5D-4216-D0D3-666D-419200C5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3798AD-156D-306B-1522-DF7A971B7B4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9BD33B-D4C9-8FD8-3517-26B643F1A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21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910A7-629A-1086-8350-E5769A23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A7958BF-33F0-67C9-0140-E887E7CF175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45B0E-DF70-B308-54C8-E38BE2EEF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183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3888D-148B-C919-EF78-99E34841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B5197C-9D60-4AA4-D580-AD2466E8B72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E39E2F-289C-8A67-E982-433A834F3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7103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</dc:creator>
  <cp:lastModifiedBy>Gabriel</cp:lastModifiedBy>
  <cp:revision>28</cp:revision>
  <dcterms:created xsi:type="dcterms:W3CDTF">2023-02-07T17:04:34Z</dcterms:created>
  <dcterms:modified xsi:type="dcterms:W3CDTF">2023-02-08T20:37:48Z</dcterms:modified>
</cp:coreProperties>
</file>